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14630400" cy="8229600"/>
  <p:notesSz cx="8229600" cy="14630400"/>
  <p:embeddedFontLst>
    <p:embeddedFont>
      <p:font typeface="DM Sans Medium" pitchFamily="2" charset="0"/>
      <p:regular r:id="rId9"/>
    </p:embeddedFont>
    <p:embeddedFont>
      <p:font typeface="Inter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02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75241" y="17558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Let's Learn Addition!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</a:rPr>
              <a:t>Lesson 3 Putting together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793790" y="476678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4774406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4749879"/>
            <a:ext cx="246471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61613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Nitya Gidnavar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1647" y="621983"/>
            <a:ext cx="5654873" cy="706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What is Addition?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1647" y="1894165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1647" y="2473643"/>
            <a:ext cx="624768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Addition means putting things </a:t>
            </a:r>
            <a:r>
              <a:rPr lang="en-US" sz="17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together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1647" y="3039070"/>
            <a:ext cx="624768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use the </a:t>
            </a:r>
            <a:r>
              <a:rPr lang="en-US" sz="17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sign.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8688" y="1894165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Example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8688" y="2473643"/>
            <a:ext cx="624768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+ 3 = ?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688" y="3090029"/>
            <a:ext cx="6247686" cy="42747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323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Number Line Fun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Counting Tool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Number line helps us count and add.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70173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Example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at 2, jump 3 steps → land on 5.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Let's Try Together!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Question 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is 1 + 4?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Question 2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is 3 + 2?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Activity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Guess answers before revealing.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1647" y="621983"/>
            <a:ext cx="5654873" cy="706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Think of Real Things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1647" y="1894165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Example 1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1647" y="2473643"/>
            <a:ext cx="624768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pencils + 3 more pencils = ?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7" y="3090029"/>
            <a:ext cx="6247686" cy="427470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598688" y="1894165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Example 2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598688" y="2473643"/>
            <a:ext cx="6247686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 oranges + 1 orange = ?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688" y="3090029"/>
            <a:ext cx="6247686" cy="4274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323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You Did It!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Great Job!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You've learned how to add!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8" name="Text 5"/>
          <p:cNvSpPr/>
          <p:nvPr/>
        </p:nvSpPr>
        <p:spPr>
          <a:xfrm>
            <a:off x="15309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Encouragement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309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You're a math star </a:t>
            </a: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⭐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134</Words>
  <Application>Microsoft Office PowerPoint</Application>
  <PresentationFormat>Custom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Inter</vt:lpstr>
      <vt:lpstr>Arial</vt:lpstr>
      <vt:lpstr>DM Sans Medium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 G</cp:lastModifiedBy>
  <cp:revision>3</cp:revision>
  <dcterms:created xsi:type="dcterms:W3CDTF">2025-05-28T09:16:57Z</dcterms:created>
  <dcterms:modified xsi:type="dcterms:W3CDTF">2025-07-26T14:27:49Z</dcterms:modified>
</cp:coreProperties>
</file>